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55" r:id="rId4"/>
  </p:sldMasterIdLst>
  <p:notesMasterIdLst>
    <p:notesMasterId r:id="rId12"/>
  </p:notesMasterIdLst>
  <p:handoutMasterIdLst>
    <p:handoutMasterId r:id="rId13"/>
  </p:handoutMasterIdLst>
  <p:sldIdLst>
    <p:sldId id="346" r:id="rId5"/>
    <p:sldId id="349" r:id="rId6"/>
    <p:sldId id="319" r:id="rId7"/>
    <p:sldId id="347" r:id="rId8"/>
    <p:sldId id="321" r:id="rId9"/>
    <p:sldId id="351" r:id="rId10"/>
    <p:sldId id="318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1">
          <p15:clr>
            <a:srgbClr val="A4A3A4"/>
          </p15:clr>
        </p15:guide>
        <p15:guide id="2" pos="3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62626"/>
    <a:srgbClr val="969696"/>
    <a:srgbClr val="EDEBEB"/>
    <a:srgbClr val="382E25"/>
    <a:srgbClr val="9E9A95"/>
    <a:srgbClr val="C17945"/>
    <a:srgbClr val="31526A"/>
    <a:srgbClr val="690304"/>
    <a:srgbClr val="25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F55A18-EA1C-464F-ABDA-598A966E2663}" v="2" dt="2024-11-01T17:31:51.88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0803" autoAdjust="0"/>
  </p:normalViewPr>
  <p:slideViewPr>
    <p:cSldViewPr snapToGrid="0" snapToObjects="1">
      <p:cViewPr varScale="1">
        <p:scale>
          <a:sx n="143" d="100"/>
          <a:sy n="143" d="100"/>
        </p:scale>
        <p:origin x="896" y="192"/>
      </p:cViewPr>
      <p:guideLst>
        <p:guide orient="horz" pos="3141"/>
        <p:guide pos="3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50" d="100"/>
          <a:sy n="50" d="100"/>
        </p:scale>
        <p:origin x="2886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uinones Gamez, Lizeth" userId="9b779662-d841-4321-977a-a5f51fb5b35e" providerId="ADAL" clId="{66342588-E1BE-4243-8A0C-66C4AB7E656C}"/>
    <pc:docChg chg="undo custSel modMainMaster">
      <pc:chgData name="Quinones Gamez, Lizeth" userId="9b779662-d841-4321-977a-a5f51fb5b35e" providerId="ADAL" clId="{66342588-E1BE-4243-8A0C-66C4AB7E656C}" dt="2021-07-19T21:54:57.043" v="35" actId="14100"/>
      <pc:docMkLst>
        <pc:docMk/>
      </pc:docMkLst>
      <pc:sldMasterChg chg="modSldLayout">
        <pc:chgData name="Quinones Gamez, Lizeth" userId="9b779662-d841-4321-977a-a5f51fb5b35e" providerId="ADAL" clId="{66342588-E1BE-4243-8A0C-66C4AB7E656C}" dt="2021-07-19T21:54:57.043" v="35" actId="14100"/>
        <pc:sldMasterMkLst>
          <pc:docMk/>
          <pc:sldMasterMk cId="3693843513" sldId="2147493455"/>
        </pc:sldMasterMkLst>
        <pc:sldLayoutChg chg="delSp modSp mod">
          <pc:chgData name="Quinones Gamez, Lizeth" userId="9b779662-d841-4321-977a-a5f51fb5b35e" providerId="ADAL" clId="{66342588-E1BE-4243-8A0C-66C4AB7E656C}" dt="2021-07-19T21:53:57.923" v="28" actId="1076"/>
          <pc:sldLayoutMkLst>
            <pc:docMk/>
            <pc:sldMasterMk cId="3693843513" sldId="2147493455"/>
            <pc:sldLayoutMk cId="1728351486" sldId="2147493456"/>
          </pc:sldLayoutMkLst>
          <pc:spChg chg="del">
            <ac:chgData name="Quinones Gamez, Lizeth" userId="9b779662-d841-4321-977a-a5f51fb5b35e" providerId="ADAL" clId="{66342588-E1BE-4243-8A0C-66C4AB7E656C}" dt="2021-07-19T21:53:45.725" v="26" actId="478"/>
            <ac:spMkLst>
              <pc:docMk/>
              <pc:sldMasterMk cId="3693843513" sldId="2147493455"/>
              <pc:sldLayoutMk cId="1728351486" sldId="2147493456"/>
              <ac:spMk id="18" creationId="{00000000-0000-0000-0000-000000000000}"/>
            </ac:spMkLst>
          </pc:spChg>
          <pc:grpChg chg="mod">
            <ac:chgData name="Quinones Gamez, Lizeth" userId="9b779662-d841-4321-977a-a5f51fb5b35e" providerId="ADAL" clId="{66342588-E1BE-4243-8A0C-66C4AB7E656C}" dt="2021-07-19T21:53:52.805" v="27" actId="14100"/>
            <ac:grpSpMkLst>
              <pc:docMk/>
              <pc:sldMasterMk cId="3693843513" sldId="2147493455"/>
              <pc:sldLayoutMk cId="1728351486" sldId="2147493456"/>
              <ac:grpSpMk id="11" creationId="{00000000-0000-0000-0000-000000000000}"/>
            </ac:grpSpMkLst>
          </pc:grpChg>
          <pc:picChg chg="mod">
            <ac:chgData name="Quinones Gamez, Lizeth" userId="9b779662-d841-4321-977a-a5f51fb5b35e" providerId="ADAL" clId="{66342588-E1BE-4243-8A0C-66C4AB7E656C}" dt="2021-07-19T21:53:57.923" v="28" actId="1076"/>
            <ac:picMkLst>
              <pc:docMk/>
              <pc:sldMasterMk cId="3693843513" sldId="2147493455"/>
              <pc:sldLayoutMk cId="1728351486" sldId="2147493456"/>
              <ac:picMk id="16" creationId="{48F43506-87BE-AD42-A434-56D6AA549751}"/>
            </ac:picMkLst>
          </pc:picChg>
        </pc:sldLayoutChg>
        <pc:sldLayoutChg chg="addSp delSp modSp mod">
          <pc:chgData name="Quinones Gamez, Lizeth" userId="9b779662-d841-4321-977a-a5f51fb5b35e" providerId="ADAL" clId="{66342588-E1BE-4243-8A0C-66C4AB7E656C}" dt="2021-07-19T21:50:41.986" v="9" actId="1076"/>
          <pc:sldLayoutMkLst>
            <pc:docMk/>
            <pc:sldMasterMk cId="3693843513" sldId="2147493455"/>
            <pc:sldLayoutMk cId="3682060554" sldId="2147493472"/>
          </pc:sldLayoutMkLst>
          <pc:picChg chg="add del mod">
            <ac:chgData name="Quinones Gamez, Lizeth" userId="9b779662-d841-4321-977a-a5f51fb5b35e" providerId="ADAL" clId="{66342588-E1BE-4243-8A0C-66C4AB7E656C}" dt="2021-07-19T21:50:32.820" v="5" actId="478"/>
            <ac:picMkLst>
              <pc:docMk/>
              <pc:sldMasterMk cId="3693843513" sldId="2147493455"/>
              <pc:sldLayoutMk cId="3682060554" sldId="2147493472"/>
              <ac:picMk id="5" creationId="{CD41813F-28CF-DE46-B6AD-1ED467B3CC24}"/>
            </ac:picMkLst>
          </pc:picChg>
          <pc:picChg chg="del">
            <ac:chgData name="Quinones Gamez, Lizeth" userId="9b779662-d841-4321-977a-a5f51fb5b35e" providerId="ADAL" clId="{66342588-E1BE-4243-8A0C-66C4AB7E656C}" dt="2021-07-19T21:50:01.869" v="0" actId="478"/>
            <ac:picMkLst>
              <pc:docMk/>
              <pc:sldMasterMk cId="3693843513" sldId="2147493455"/>
              <pc:sldLayoutMk cId="3682060554" sldId="2147493472"/>
              <ac:picMk id="6" creationId="{A76336A7-122F-7949-A9DB-0A88BAD94AC9}"/>
            </ac:picMkLst>
          </pc:picChg>
          <pc:picChg chg="add mod">
            <ac:chgData name="Quinones Gamez, Lizeth" userId="9b779662-d841-4321-977a-a5f51fb5b35e" providerId="ADAL" clId="{66342588-E1BE-4243-8A0C-66C4AB7E656C}" dt="2021-07-19T21:50:41.986" v="9" actId="1076"/>
            <ac:picMkLst>
              <pc:docMk/>
              <pc:sldMasterMk cId="3693843513" sldId="2147493455"/>
              <pc:sldLayoutMk cId="3682060554" sldId="2147493472"/>
              <ac:picMk id="9" creationId="{19550CF3-5386-AF4B-B05B-FEC162553943}"/>
            </ac:picMkLst>
          </pc:picChg>
        </pc:sldLayoutChg>
        <pc:sldLayoutChg chg="addSp delSp modSp mod">
          <pc:chgData name="Quinones Gamez, Lizeth" userId="9b779662-d841-4321-977a-a5f51fb5b35e" providerId="ADAL" clId="{66342588-E1BE-4243-8A0C-66C4AB7E656C}" dt="2021-07-19T21:53:08.646" v="25" actId="1076"/>
          <pc:sldLayoutMkLst>
            <pc:docMk/>
            <pc:sldMasterMk cId="3693843513" sldId="2147493455"/>
            <pc:sldLayoutMk cId="1315652006" sldId="2147493475"/>
          </pc:sldLayoutMkLst>
          <pc:spChg chg="mod topLvl">
            <ac:chgData name="Quinones Gamez, Lizeth" userId="9b779662-d841-4321-977a-a5f51fb5b35e" providerId="ADAL" clId="{66342588-E1BE-4243-8A0C-66C4AB7E656C}" dt="2021-07-19T21:53:02.931" v="23" actId="1076"/>
            <ac:spMkLst>
              <pc:docMk/>
              <pc:sldMasterMk cId="3693843513" sldId="2147493455"/>
              <pc:sldLayoutMk cId="1315652006" sldId="2147493475"/>
              <ac:spMk id="9" creationId="{00000000-0000-0000-0000-000000000000}"/>
            </ac:spMkLst>
          </pc:spChg>
          <pc:spChg chg="del topLvl">
            <ac:chgData name="Quinones Gamez, Lizeth" userId="9b779662-d841-4321-977a-a5f51fb5b35e" providerId="ADAL" clId="{66342588-E1BE-4243-8A0C-66C4AB7E656C}" dt="2021-07-19T21:52:58.105" v="21" actId="478"/>
            <ac:spMkLst>
              <pc:docMk/>
              <pc:sldMasterMk cId="3693843513" sldId="2147493455"/>
              <pc:sldLayoutMk cId="1315652006" sldId="2147493475"/>
              <ac:spMk id="10" creationId="{00000000-0000-0000-0000-000000000000}"/>
            </ac:spMkLst>
          </pc:spChg>
          <pc:spChg chg="del">
            <ac:chgData name="Quinones Gamez, Lizeth" userId="9b779662-d841-4321-977a-a5f51fb5b35e" providerId="ADAL" clId="{66342588-E1BE-4243-8A0C-66C4AB7E656C}" dt="2021-07-19T21:52:53.335" v="20" actId="478"/>
            <ac:spMkLst>
              <pc:docMk/>
              <pc:sldMasterMk cId="3693843513" sldId="2147493455"/>
              <pc:sldLayoutMk cId="1315652006" sldId="2147493475"/>
              <ac:spMk id="13" creationId="{00000000-0000-0000-0000-000000000000}"/>
            </ac:spMkLst>
          </pc:spChg>
          <pc:grpChg chg="add del">
            <ac:chgData name="Quinones Gamez, Lizeth" userId="9b779662-d841-4321-977a-a5f51fb5b35e" providerId="ADAL" clId="{66342588-E1BE-4243-8A0C-66C4AB7E656C}" dt="2021-07-19T21:52:58.105" v="21" actId="478"/>
            <ac:grpSpMkLst>
              <pc:docMk/>
              <pc:sldMasterMk cId="3693843513" sldId="2147493455"/>
              <pc:sldLayoutMk cId="1315652006" sldId="2147493475"/>
              <ac:grpSpMk id="8" creationId="{00000000-0000-0000-0000-000000000000}"/>
            </ac:grpSpMkLst>
          </pc:grpChg>
          <pc:picChg chg="mod">
            <ac:chgData name="Quinones Gamez, Lizeth" userId="9b779662-d841-4321-977a-a5f51fb5b35e" providerId="ADAL" clId="{66342588-E1BE-4243-8A0C-66C4AB7E656C}" dt="2021-07-19T21:53:08.646" v="25" actId="1076"/>
            <ac:picMkLst>
              <pc:docMk/>
              <pc:sldMasterMk cId="3693843513" sldId="2147493455"/>
              <pc:sldLayoutMk cId="1315652006" sldId="2147493475"/>
              <ac:picMk id="3" creationId="{1427D511-D675-E84D-9F64-EDC66F7E3118}"/>
            </ac:picMkLst>
          </pc:picChg>
          <pc:picChg chg="del">
            <ac:chgData name="Quinones Gamez, Lizeth" userId="9b779662-d841-4321-977a-a5f51fb5b35e" providerId="ADAL" clId="{66342588-E1BE-4243-8A0C-66C4AB7E656C}" dt="2021-07-19T21:52:48.047" v="17" actId="478"/>
            <ac:picMkLst>
              <pc:docMk/>
              <pc:sldMasterMk cId="3693843513" sldId="2147493455"/>
              <pc:sldLayoutMk cId="1315652006" sldId="2147493475"/>
              <ac:picMk id="11" creationId="{00000000-0000-0000-0000-000000000000}"/>
            </ac:picMkLst>
          </pc:picChg>
        </pc:sldLayoutChg>
        <pc:sldLayoutChg chg="addSp delSp modSp mod">
          <pc:chgData name="Quinones Gamez, Lizeth" userId="9b779662-d841-4321-977a-a5f51fb5b35e" providerId="ADAL" clId="{66342588-E1BE-4243-8A0C-66C4AB7E656C}" dt="2021-07-19T21:51:08.932" v="11"/>
          <pc:sldLayoutMkLst>
            <pc:docMk/>
            <pc:sldMasterMk cId="3693843513" sldId="2147493455"/>
            <pc:sldLayoutMk cId="727036437" sldId="2147493476"/>
          </pc:sldLayoutMkLst>
          <pc:picChg chg="add mod">
            <ac:chgData name="Quinones Gamez, Lizeth" userId="9b779662-d841-4321-977a-a5f51fb5b35e" providerId="ADAL" clId="{66342588-E1BE-4243-8A0C-66C4AB7E656C}" dt="2021-07-19T21:51:08.932" v="11"/>
            <ac:picMkLst>
              <pc:docMk/>
              <pc:sldMasterMk cId="3693843513" sldId="2147493455"/>
              <pc:sldLayoutMk cId="727036437" sldId="2147493476"/>
              <ac:picMk id="3" creationId="{7C0B4135-40C9-CB47-85DC-6DF044620E8E}"/>
            </ac:picMkLst>
          </pc:picChg>
          <pc:picChg chg="del">
            <ac:chgData name="Quinones Gamez, Lizeth" userId="9b779662-d841-4321-977a-a5f51fb5b35e" providerId="ADAL" clId="{66342588-E1BE-4243-8A0C-66C4AB7E656C}" dt="2021-07-19T21:51:07.871" v="10" actId="478"/>
            <ac:picMkLst>
              <pc:docMk/>
              <pc:sldMasterMk cId="3693843513" sldId="2147493455"/>
              <pc:sldLayoutMk cId="727036437" sldId="2147493476"/>
              <ac:picMk id="6" creationId="{C2BD564E-EE70-6247-BB79-030B7010E4CC}"/>
            </ac:picMkLst>
          </pc:picChg>
        </pc:sldLayoutChg>
        <pc:sldLayoutChg chg="delSp modSp mod">
          <pc:chgData name="Quinones Gamez, Lizeth" userId="9b779662-d841-4321-977a-a5f51fb5b35e" providerId="ADAL" clId="{66342588-E1BE-4243-8A0C-66C4AB7E656C}" dt="2021-07-19T21:54:57.043" v="35" actId="14100"/>
          <pc:sldLayoutMkLst>
            <pc:docMk/>
            <pc:sldMasterMk cId="3693843513" sldId="2147493455"/>
            <pc:sldLayoutMk cId="1189661055" sldId="2147493477"/>
          </pc:sldLayoutMkLst>
          <pc:spChg chg="del mod">
            <ac:chgData name="Quinones Gamez, Lizeth" userId="9b779662-d841-4321-977a-a5f51fb5b35e" providerId="ADAL" clId="{66342588-E1BE-4243-8A0C-66C4AB7E656C}" dt="2021-07-19T21:54:41.360" v="31" actId="478"/>
            <ac:spMkLst>
              <pc:docMk/>
              <pc:sldMasterMk cId="3693843513" sldId="2147493455"/>
              <pc:sldLayoutMk cId="1189661055" sldId="2147493477"/>
              <ac:spMk id="16" creationId="{C643BA7F-D631-D04E-B7B5-B755CB60A926}"/>
            </ac:spMkLst>
          </pc:spChg>
          <pc:grpChg chg="del">
            <ac:chgData name="Quinones Gamez, Lizeth" userId="9b779662-d841-4321-977a-a5f51fb5b35e" providerId="ADAL" clId="{66342588-E1BE-4243-8A0C-66C4AB7E656C}" dt="2021-07-19T21:54:45.377" v="32" actId="478"/>
            <ac:grpSpMkLst>
              <pc:docMk/>
              <pc:sldMasterMk cId="3693843513" sldId="2147493455"/>
              <pc:sldLayoutMk cId="1189661055" sldId="2147493477"/>
              <ac:grpSpMk id="12" creationId="{F2A12E8D-43BC-6243-8F9D-4FDBE29A2FC3}"/>
            </ac:grpSpMkLst>
          </pc:grpChg>
          <pc:picChg chg="mod">
            <ac:chgData name="Quinones Gamez, Lizeth" userId="9b779662-d841-4321-977a-a5f51fb5b35e" providerId="ADAL" clId="{66342588-E1BE-4243-8A0C-66C4AB7E656C}" dt="2021-07-19T21:54:57.043" v="35" actId="14100"/>
            <ac:picMkLst>
              <pc:docMk/>
              <pc:sldMasterMk cId="3693843513" sldId="2147493455"/>
              <pc:sldLayoutMk cId="1189661055" sldId="2147493477"/>
              <ac:picMk id="11" creationId="{817E9B58-C286-E54F-A89B-038CEF5CD928}"/>
            </ac:picMkLst>
          </pc:picChg>
        </pc:sldLayoutChg>
      </pc:sldMasterChg>
    </pc:docChg>
  </pc:docChgLst>
  <pc:docChgLst>
    <pc:chgData name="Jayathilake, Hasaranga Dilshan" userId="S::hdjayath@iu.edu::c776ada8-dfa3-46ec-8ce0-e09a8d6dddd3" providerId="AD" clId="Web-{52F55A18-EA1C-464F-ABDA-598A966E2663}"/>
    <pc:docChg chg="sldOrd">
      <pc:chgData name="Jayathilake, Hasaranga Dilshan" userId="S::hdjayath@iu.edu::c776ada8-dfa3-46ec-8ce0-e09a8d6dddd3" providerId="AD" clId="Web-{52F55A18-EA1C-464F-ABDA-598A966E2663}" dt="2024-11-01T17:31:51.885" v="1"/>
      <pc:docMkLst>
        <pc:docMk/>
      </pc:docMkLst>
      <pc:sldChg chg="ord">
        <pc:chgData name="Jayathilake, Hasaranga Dilshan" userId="S::hdjayath@iu.edu::c776ada8-dfa3-46ec-8ce0-e09a8d6dddd3" providerId="AD" clId="Web-{52F55A18-EA1C-464F-ABDA-598A966E2663}" dt="2024-11-01T17:31:51.885" v="1"/>
        <pc:sldMkLst>
          <pc:docMk/>
          <pc:sldMk cId="4153811443" sldId="319"/>
        </pc:sldMkLst>
      </pc:sldChg>
    </pc:docChg>
  </pc:docChgLst>
  <pc:docChgLst>
    <pc:chgData name="Quinones Gamez, Lizeth" userId="S::lquinone@iu.edu::9b779662-d841-4321-977a-a5f51fb5b35e" providerId="AD" clId="Web-{C68FEDF3-FD76-4CA8-908E-B3334C97F513}"/>
    <pc:docChg chg="modSld">
      <pc:chgData name="Quinones Gamez, Lizeth" userId="S::lquinone@iu.edu::9b779662-d841-4321-977a-a5f51fb5b35e" providerId="AD" clId="Web-{C68FEDF3-FD76-4CA8-908E-B3334C97F513}" dt="2021-07-16T15:14:46.313" v="1"/>
      <pc:docMkLst>
        <pc:docMk/>
      </pc:docMkLst>
      <pc:sldChg chg="delSp">
        <pc:chgData name="Quinones Gamez, Lizeth" userId="S::lquinone@iu.edu::9b779662-d841-4321-977a-a5f51fb5b35e" providerId="AD" clId="Web-{C68FEDF3-FD76-4CA8-908E-B3334C97F513}" dt="2021-07-16T15:13:40.782" v="0"/>
        <pc:sldMkLst>
          <pc:docMk/>
          <pc:sldMk cId="2144012005" sldId="317"/>
        </pc:sldMkLst>
        <pc:spChg chg="del">
          <ac:chgData name="Quinones Gamez, Lizeth" userId="S::lquinone@iu.edu::9b779662-d841-4321-977a-a5f51fb5b35e" providerId="AD" clId="Web-{C68FEDF3-FD76-4CA8-908E-B3334C97F513}" dt="2021-07-16T15:13:40.782" v="0"/>
          <ac:spMkLst>
            <pc:docMk/>
            <pc:sldMk cId="2144012005" sldId="317"/>
            <ac:spMk id="3" creationId="{00000000-0000-0000-0000-000000000000}"/>
          </ac:spMkLst>
        </pc:spChg>
      </pc:sldChg>
      <pc:sldChg chg="delSp">
        <pc:chgData name="Quinones Gamez, Lizeth" userId="S::lquinone@iu.edu::9b779662-d841-4321-977a-a5f51fb5b35e" providerId="AD" clId="Web-{C68FEDF3-FD76-4CA8-908E-B3334C97F513}" dt="2021-07-16T15:14:46.313" v="1"/>
        <pc:sldMkLst>
          <pc:docMk/>
          <pc:sldMk cId="708226800" sldId="323"/>
        </pc:sldMkLst>
        <pc:spChg chg="del">
          <ac:chgData name="Quinones Gamez, Lizeth" userId="S::lquinone@iu.edu::9b779662-d841-4321-977a-a5f51fb5b35e" providerId="AD" clId="Web-{C68FEDF3-FD76-4CA8-908E-B3334C97F513}" dt="2021-07-16T15:14:46.313" v="1"/>
          <ac:spMkLst>
            <pc:docMk/>
            <pc:sldMk cId="708226800" sldId="323"/>
            <ac:spMk id="3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9"/>
    </mc:Choice>
    <mc:Fallback>
      <c:style val="9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Sales</a:t>
            </a:r>
          </a:p>
        </c:rich>
      </c:tx>
      <c:layout>
        <c:manualLayout>
          <c:xMode val="edge"/>
          <c:yMode val="edge"/>
          <c:x val="0.81797645154158705"/>
          <c:y val="0.2683660952655830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9699863232465001"/>
          <c:y val="0.111273746817437"/>
          <c:w val="0.533101588343451"/>
          <c:h val="0.80036180718048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7E5-478A-AF24-FD6074B75241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37E5-478A-AF24-FD6074B75241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7E5-478A-AF24-FD6074B75241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7E5-478A-AF24-FD6074B75241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7E5-478A-AF24-FD6074B752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859BD-4604-2843-976C-9F2DEE3C79DB}" type="datetimeFigureOut">
              <a:rPr lang="en-US" smtClean="0"/>
              <a:t>11/11/24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64456-6A4C-DF40-836A-7ED7CB722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783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108F45-8DB7-E449-85E4-EC04F96DF3AA}" type="datetimeFigureOut">
              <a:rPr lang="en-US" smtClean="0"/>
              <a:t>11/11/24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6D261-4ACC-5E49-97C5-9D8FD2D9A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45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633304" y="-648376"/>
            <a:ext cx="733465" cy="2367520"/>
            <a:chOff x="685136" y="-246616"/>
            <a:chExt cx="733465" cy="2367520"/>
          </a:xfrm>
        </p:grpSpPr>
        <p:sp>
          <p:nvSpPr>
            <p:cNvPr id="6" name="Rectangle 5"/>
            <p:cNvSpPr/>
            <p:nvPr userDrawn="1"/>
          </p:nvSpPr>
          <p:spPr>
            <a:xfrm>
              <a:off x="685136" y="-246616"/>
              <a:ext cx="733465" cy="2367520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7308" y="1380149"/>
              <a:ext cx="489120" cy="620806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502903" y="2766523"/>
            <a:ext cx="7734221" cy="1114494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lnSpc>
                <a:spcPct val="90000"/>
              </a:lnSpc>
              <a:defRPr sz="4000" b="1" i="0" spc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Project Name</a:t>
            </a:r>
          </a:p>
        </p:txBody>
      </p:sp>
      <p:pic>
        <p:nvPicPr>
          <p:cNvPr id="5" name="Picture 4" descr="CRA Job Ads - Lecturer, Computer Science">
            <a:extLst>
              <a:ext uri="{FF2B5EF4-FFF2-40B4-BE49-F238E27FC236}">
                <a16:creationId xmlns:a16="http://schemas.microsoft.com/office/drawing/2014/main" id="{41B260B0-396B-2935-2A5B-A441D9C633AE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377"/>
          <a:stretch/>
        </p:blipFill>
        <p:spPr bwMode="auto">
          <a:xfrm>
            <a:off x="6955285" y="3867977"/>
            <a:ext cx="1281839" cy="661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A4781D6-E299-0707-E6DC-FD62FA077087}"/>
              </a:ext>
            </a:extLst>
          </p:cNvPr>
          <p:cNvSpPr txBox="1"/>
          <p:nvPr userDrawn="1"/>
        </p:nvSpPr>
        <p:spPr>
          <a:xfrm>
            <a:off x="5794227" y="4432200"/>
            <a:ext cx="3613600" cy="6617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i="0" dirty="0">
                <a:solidFill>
                  <a:srgbClr val="FFFFFF"/>
                </a:solidFill>
                <a:latin typeface="Arial Narrow"/>
                <a:cs typeface="Arial Narrow"/>
              </a:rPr>
              <a:t>LUDDY</a:t>
            </a:r>
          </a:p>
          <a:p>
            <a:pPr algn="ctr"/>
            <a:r>
              <a:rPr lang="en-US" sz="700" b="0" i="0" dirty="0">
                <a:solidFill>
                  <a:srgbClr val="FFFFFF"/>
                </a:solidFill>
                <a:latin typeface="Arial Narrow"/>
                <a:cs typeface="Arial Narrow"/>
              </a:rPr>
              <a:t>SCHOOL OF INFORMATICS, </a:t>
            </a:r>
          </a:p>
          <a:p>
            <a:pPr algn="ctr"/>
            <a:r>
              <a:rPr lang="en-US" sz="700" b="0" i="0" dirty="0">
                <a:solidFill>
                  <a:srgbClr val="FFFFFF"/>
                </a:solidFill>
                <a:latin typeface="Arial Narrow"/>
                <a:cs typeface="Arial Narrow"/>
              </a:rPr>
              <a:t>COMPUTING, AND ENGINEERING</a:t>
            </a:r>
          </a:p>
          <a:p>
            <a:pPr algn="ctr"/>
            <a:r>
              <a:rPr lang="en-US" sz="700" b="0" i="0" dirty="0">
                <a:solidFill>
                  <a:srgbClr val="FFFFFF"/>
                </a:solidFill>
                <a:latin typeface="Arial Narrow"/>
                <a:cs typeface="Arial Narrow"/>
              </a:rPr>
              <a:t>INDIANAPOLIS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FD8BA0-3824-039D-93C9-D9401F5F64AA}"/>
              </a:ext>
            </a:extLst>
          </p:cNvPr>
          <p:cNvSpPr txBox="1"/>
          <p:nvPr userDrawn="1"/>
        </p:nvSpPr>
        <p:spPr>
          <a:xfrm>
            <a:off x="634551" y="4403197"/>
            <a:ext cx="270363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</a:rPr>
              <a:t>Contributors Names for the Project:</a:t>
            </a:r>
            <a:endParaRPr lang="en-US" sz="1100" dirty="0">
              <a:solidFill>
                <a:schemeClr val="bg1"/>
              </a:solidFill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4381AC4-98B0-554C-5742-B7013507A38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l="3475" t="5864" r="6103" b="7984"/>
          <a:stretch/>
        </p:blipFill>
        <p:spPr>
          <a:xfrm>
            <a:off x="1366768" y="304800"/>
            <a:ext cx="2895600" cy="129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653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bg>
      <p:bgPr>
        <a:solidFill>
          <a:srgbClr val="660B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133672" y="2283933"/>
            <a:ext cx="9254359" cy="65691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3600" b="1" i="0" spc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Technical Details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133672" y="2031521"/>
            <a:ext cx="3700462" cy="2524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400" b="1" i="0" spc="5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NUMBER OR SUBTITLE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-14942" y="2032000"/>
            <a:ext cx="148614" cy="836706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86591D-1569-DF11-DF15-A6B63C5A5BCB}"/>
              </a:ext>
            </a:extLst>
          </p:cNvPr>
          <p:cNvSpPr txBox="1"/>
          <p:nvPr userDrawn="1"/>
        </p:nvSpPr>
        <p:spPr>
          <a:xfrm>
            <a:off x="8763001" y="4774168"/>
            <a:ext cx="380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C0296D4-9D6B-4BF5-AD6B-C376E0E33BA4}" type="slidenum">
              <a:rPr lang="en-US" sz="1200" smtClean="0">
                <a:solidFill>
                  <a:srgbClr val="00B050"/>
                </a:solidFill>
              </a:rPr>
              <a:t>‹#›</a:t>
            </a:fld>
            <a:endParaRPr lang="en-US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444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and photo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525303" y="486799"/>
            <a:ext cx="8237698" cy="39349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1pPr>
            <a:lvl2pPr marL="742950" indent="-28575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2pPr>
            <a:lvl3pPr marL="11430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3pPr>
            <a:lvl4pPr marL="16002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4pPr>
            <a:lvl5pPr marL="20574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Technology Stack</a:t>
            </a:r>
            <a:r>
              <a:rPr lang="en-US" dirty="0"/>
              <a:t>: List tools and technologies </a:t>
            </a:r>
            <a:r>
              <a:rPr lang="en-US" dirty="0" err="1"/>
              <a:t>used.</a:t>
            </a:r>
            <a:r>
              <a:rPr lang="en-US" b="1" dirty="0" err="1"/>
              <a:t>Infrastructure</a:t>
            </a: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Requirements</a:t>
            </a:r>
            <a:r>
              <a:rPr lang="en-US" dirty="0"/>
              <a:t>: Specify hardware and software needs.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486799"/>
            <a:ext cx="82664" cy="38719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72ACE1-E326-7C58-D5DB-F98787B8B6C5}"/>
              </a:ext>
            </a:extLst>
          </p:cNvPr>
          <p:cNvSpPr txBox="1"/>
          <p:nvPr userDrawn="1"/>
        </p:nvSpPr>
        <p:spPr>
          <a:xfrm>
            <a:off x="8763001" y="4774168"/>
            <a:ext cx="380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C0296D4-9D6B-4BF5-AD6B-C376E0E33BA4}" type="slidenum">
              <a:rPr lang="en-US" sz="1200" smtClean="0">
                <a:solidFill>
                  <a:srgbClr val="00B050"/>
                </a:solidFill>
              </a:rPr>
              <a:t>‹#›</a:t>
            </a:fld>
            <a:endParaRPr lang="en-US" sz="1200" dirty="0">
              <a:solidFill>
                <a:srgbClr val="00B050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2326F82-69BE-97DC-1CFD-B7BF98EFE7A4}"/>
              </a:ext>
            </a:extLst>
          </p:cNvPr>
          <p:cNvGrpSpPr/>
          <p:nvPr userDrawn="1"/>
        </p:nvGrpSpPr>
        <p:grpSpPr>
          <a:xfrm>
            <a:off x="353085" y="4661517"/>
            <a:ext cx="387197" cy="528963"/>
            <a:chOff x="635303" y="4661517"/>
            <a:chExt cx="387197" cy="52896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7A6810C1-9B62-5556-AC98-4841E9E492D7}"/>
                </a:ext>
              </a:extLst>
            </p:cNvPr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4" descr="tab-rgb.eps">
              <a:extLst>
                <a:ext uri="{FF2B5EF4-FFF2-40B4-BE49-F238E27FC236}">
                  <a16:creationId xmlns:a16="http://schemas.microsoft.com/office/drawing/2014/main" id="{2F4DD4CC-7BF1-F57B-2A55-556CD881C54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E190BCC-3852-7687-EF99-2A96706F91FF}"/>
              </a:ext>
            </a:extLst>
          </p:cNvPr>
          <p:cNvSpPr txBox="1"/>
          <p:nvPr userDrawn="1"/>
        </p:nvSpPr>
        <p:spPr>
          <a:xfrm>
            <a:off x="740282" y="4673154"/>
            <a:ext cx="36136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400" b="1" i="0" dirty="0">
                <a:solidFill>
                  <a:srgbClr val="382E25"/>
                </a:solidFill>
                <a:latin typeface="Arial Narrow"/>
                <a:cs typeface="Arial Narrow"/>
              </a:rPr>
              <a:t>LUDDY</a:t>
            </a:r>
          </a:p>
          <a:p>
            <a:r>
              <a:rPr lang="en-US" sz="1000" b="0" i="0" dirty="0">
                <a:solidFill>
                  <a:srgbClr val="382E25"/>
                </a:solidFill>
                <a:latin typeface="Arial Narrow"/>
                <a:cs typeface="Arial Narrow"/>
              </a:rPr>
              <a:t>School of Informatics, Computing, and Engineering Indianapolis</a:t>
            </a:r>
          </a:p>
        </p:txBody>
      </p:sp>
    </p:spTree>
    <p:extLst>
      <p:ext uri="{BB962C8B-B14F-4D97-AF65-F5344CB8AC3E}">
        <p14:creationId xmlns:p14="http://schemas.microsoft.com/office/powerpoint/2010/main" val="2133428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">
    <p:bg>
      <p:bgPr>
        <a:solidFill>
          <a:srgbClr val="660B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133672" y="2283933"/>
            <a:ext cx="9254359" cy="65691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3600" b="1" i="0" spc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Conclusion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133672" y="2031521"/>
            <a:ext cx="3700462" cy="2524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400" b="1" i="0" spc="5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NUMBER OR SUBTITLE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-14942" y="2032000"/>
            <a:ext cx="148614" cy="836706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86591D-1569-DF11-DF15-A6B63C5A5BCB}"/>
              </a:ext>
            </a:extLst>
          </p:cNvPr>
          <p:cNvSpPr txBox="1"/>
          <p:nvPr userDrawn="1"/>
        </p:nvSpPr>
        <p:spPr>
          <a:xfrm>
            <a:off x="8763001" y="4774168"/>
            <a:ext cx="380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C0296D4-9D6B-4BF5-AD6B-C376E0E33BA4}" type="slidenum">
              <a:rPr lang="en-US" sz="1200" smtClean="0">
                <a:solidFill>
                  <a:srgbClr val="00B050"/>
                </a:solidFill>
              </a:rPr>
              <a:t>‹#›</a:t>
            </a:fld>
            <a:endParaRPr lang="en-US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0898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and photo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525303" y="486799"/>
            <a:ext cx="8237698" cy="39349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1pPr>
            <a:lvl2pPr marL="742950" indent="-28575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2pPr>
            <a:lvl3pPr marL="11430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3pPr>
            <a:lvl4pPr marL="16002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4pPr>
            <a:lvl5pPr marL="20574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Summary</a:t>
            </a:r>
            <a:r>
              <a:rPr lang="en-US" dirty="0"/>
              <a:t>: Summarize key points and achievements.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Challenges</a:t>
            </a:r>
            <a:r>
              <a:rPr lang="en-US" dirty="0"/>
              <a:t>: Highlight encountered challenges.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Learnings</a:t>
            </a:r>
            <a:r>
              <a:rPr lang="en-US" dirty="0"/>
              <a:t>: Share insights gained.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486799"/>
            <a:ext cx="82664" cy="38719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72ACE1-E326-7C58-D5DB-F98787B8B6C5}"/>
              </a:ext>
            </a:extLst>
          </p:cNvPr>
          <p:cNvSpPr txBox="1"/>
          <p:nvPr userDrawn="1"/>
        </p:nvSpPr>
        <p:spPr>
          <a:xfrm>
            <a:off x="8763001" y="4774168"/>
            <a:ext cx="380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C0296D4-9D6B-4BF5-AD6B-C376E0E33BA4}" type="slidenum">
              <a:rPr lang="en-US" sz="1200" smtClean="0">
                <a:solidFill>
                  <a:srgbClr val="00B050"/>
                </a:solidFill>
              </a:rPr>
              <a:t>‹#›</a:t>
            </a:fld>
            <a:endParaRPr lang="en-US" sz="1200" dirty="0">
              <a:solidFill>
                <a:srgbClr val="00B050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2326F82-69BE-97DC-1CFD-B7BF98EFE7A4}"/>
              </a:ext>
            </a:extLst>
          </p:cNvPr>
          <p:cNvGrpSpPr/>
          <p:nvPr userDrawn="1"/>
        </p:nvGrpSpPr>
        <p:grpSpPr>
          <a:xfrm>
            <a:off x="353085" y="4661517"/>
            <a:ext cx="387197" cy="528963"/>
            <a:chOff x="635303" y="4661517"/>
            <a:chExt cx="387197" cy="52896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7A6810C1-9B62-5556-AC98-4841E9E492D7}"/>
                </a:ext>
              </a:extLst>
            </p:cNvPr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4" descr="tab-rgb.eps">
              <a:extLst>
                <a:ext uri="{FF2B5EF4-FFF2-40B4-BE49-F238E27FC236}">
                  <a16:creationId xmlns:a16="http://schemas.microsoft.com/office/drawing/2014/main" id="{2F4DD4CC-7BF1-F57B-2A55-556CD881C54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E190BCC-3852-7687-EF99-2A96706F91FF}"/>
              </a:ext>
            </a:extLst>
          </p:cNvPr>
          <p:cNvSpPr txBox="1"/>
          <p:nvPr userDrawn="1"/>
        </p:nvSpPr>
        <p:spPr>
          <a:xfrm>
            <a:off x="740282" y="4673154"/>
            <a:ext cx="36136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400" b="1" i="0" dirty="0">
                <a:solidFill>
                  <a:srgbClr val="382E25"/>
                </a:solidFill>
                <a:latin typeface="Arial Narrow"/>
                <a:cs typeface="Arial Narrow"/>
              </a:rPr>
              <a:t>LUDDY</a:t>
            </a:r>
          </a:p>
          <a:p>
            <a:r>
              <a:rPr lang="en-US" sz="1000" b="0" i="0" dirty="0">
                <a:solidFill>
                  <a:srgbClr val="382E25"/>
                </a:solidFill>
                <a:latin typeface="Arial Narrow"/>
                <a:cs typeface="Arial Narrow"/>
              </a:rPr>
              <a:t>School of Informatics, Computing, and Engineering Indianapolis</a:t>
            </a:r>
          </a:p>
        </p:txBody>
      </p:sp>
    </p:spTree>
    <p:extLst>
      <p:ext uri="{BB962C8B-B14F-4D97-AF65-F5344CB8AC3E}">
        <p14:creationId xmlns:p14="http://schemas.microsoft.com/office/powerpoint/2010/main" val="19337144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ction Header">
    <p:bg>
      <p:bgPr>
        <a:solidFill>
          <a:srgbClr val="660B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133672" y="2283933"/>
            <a:ext cx="9254359" cy="65691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3600" b="1" i="0" spc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Next Steps and Milestones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133672" y="2031521"/>
            <a:ext cx="3700462" cy="2524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400" b="1" i="0" spc="5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NUMBER OR SUBTITLE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-14942" y="2032000"/>
            <a:ext cx="148614" cy="836706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86591D-1569-DF11-DF15-A6B63C5A5BCB}"/>
              </a:ext>
            </a:extLst>
          </p:cNvPr>
          <p:cNvSpPr txBox="1"/>
          <p:nvPr userDrawn="1"/>
        </p:nvSpPr>
        <p:spPr>
          <a:xfrm>
            <a:off x="8763001" y="4774168"/>
            <a:ext cx="380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C0296D4-9D6B-4BF5-AD6B-C376E0E33BA4}" type="slidenum">
              <a:rPr lang="en-US" sz="1200" smtClean="0">
                <a:solidFill>
                  <a:srgbClr val="00B050"/>
                </a:solidFill>
              </a:rPr>
              <a:t>‹#›</a:t>
            </a:fld>
            <a:endParaRPr lang="en-US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4529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and photo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525303" y="486799"/>
            <a:ext cx="8237698" cy="39349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1pPr>
            <a:lvl2pPr marL="742950" indent="-28575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2pPr>
            <a:lvl3pPr marL="11430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3pPr>
            <a:lvl4pPr marL="16002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4pPr>
            <a:lvl5pPr marL="20574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Future Plans</a:t>
            </a:r>
            <a:r>
              <a:rPr lang="en-US" dirty="0"/>
              <a:t>: Outline next steps and milestones.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486799"/>
            <a:ext cx="82664" cy="38719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72ACE1-E326-7C58-D5DB-F98787B8B6C5}"/>
              </a:ext>
            </a:extLst>
          </p:cNvPr>
          <p:cNvSpPr txBox="1"/>
          <p:nvPr userDrawn="1"/>
        </p:nvSpPr>
        <p:spPr>
          <a:xfrm>
            <a:off x="8763001" y="4774168"/>
            <a:ext cx="380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C0296D4-9D6B-4BF5-AD6B-C376E0E33BA4}" type="slidenum">
              <a:rPr lang="en-US" sz="1200" smtClean="0">
                <a:solidFill>
                  <a:srgbClr val="00B050"/>
                </a:solidFill>
              </a:rPr>
              <a:t>‹#›</a:t>
            </a:fld>
            <a:endParaRPr lang="en-US" sz="1200" dirty="0">
              <a:solidFill>
                <a:srgbClr val="00B050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2326F82-69BE-97DC-1CFD-B7BF98EFE7A4}"/>
              </a:ext>
            </a:extLst>
          </p:cNvPr>
          <p:cNvGrpSpPr/>
          <p:nvPr userDrawn="1"/>
        </p:nvGrpSpPr>
        <p:grpSpPr>
          <a:xfrm>
            <a:off x="353085" y="4661517"/>
            <a:ext cx="387197" cy="528963"/>
            <a:chOff x="635303" y="4661517"/>
            <a:chExt cx="387197" cy="52896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7A6810C1-9B62-5556-AC98-4841E9E492D7}"/>
                </a:ext>
              </a:extLst>
            </p:cNvPr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4" descr="tab-rgb.eps">
              <a:extLst>
                <a:ext uri="{FF2B5EF4-FFF2-40B4-BE49-F238E27FC236}">
                  <a16:creationId xmlns:a16="http://schemas.microsoft.com/office/drawing/2014/main" id="{2F4DD4CC-7BF1-F57B-2A55-556CD881C54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E190BCC-3852-7687-EF99-2A96706F91FF}"/>
              </a:ext>
            </a:extLst>
          </p:cNvPr>
          <p:cNvSpPr txBox="1"/>
          <p:nvPr userDrawn="1"/>
        </p:nvSpPr>
        <p:spPr>
          <a:xfrm>
            <a:off x="740282" y="4673154"/>
            <a:ext cx="36136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400" b="1" i="0" dirty="0">
                <a:solidFill>
                  <a:srgbClr val="382E25"/>
                </a:solidFill>
                <a:latin typeface="Arial Narrow"/>
                <a:cs typeface="Arial Narrow"/>
              </a:rPr>
              <a:t>LUDDY</a:t>
            </a:r>
          </a:p>
          <a:p>
            <a:r>
              <a:rPr lang="en-US" sz="1000" b="0" i="0" dirty="0">
                <a:solidFill>
                  <a:srgbClr val="382E25"/>
                </a:solidFill>
                <a:latin typeface="Arial Narrow"/>
                <a:cs typeface="Arial Narrow"/>
              </a:rPr>
              <a:t>School of Informatics, Computing, and Engineering Indianapolis</a:t>
            </a:r>
          </a:p>
        </p:txBody>
      </p:sp>
    </p:spTree>
    <p:extLst>
      <p:ext uri="{BB962C8B-B14F-4D97-AF65-F5344CB8AC3E}">
        <p14:creationId xmlns:p14="http://schemas.microsoft.com/office/powerpoint/2010/main" val="21370664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ection Header">
    <p:bg>
      <p:bgPr>
        <a:solidFill>
          <a:srgbClr val="660B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133672" y="2283933"/>
            <a:ext cx="9254359" cy="65691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3600" b="1" i="0" spc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b="1" dirty="0"/>
              <a:t>Closing Remarks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133672" y="2031521"/>
            <a:ext cx="3700462" cy="2524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400" b="1" i="0" spc="5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NUMBER OR SUBTITLE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-14942" y="2032000"/>
            <a:ext cx="148614" cy="836706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86591D-1569-DF11-DF15-A6B63C5A5BCB}"/>
              </a:ext>
            </a:extLst>
          </p:cNvPr>
          <p:cNvSpPr txBox="1"/>
          <p:nvPr userDrawn="1"/>
        </p:nvSpPr>
        <p:spPr>
          <a:xfrm>
            <a:off x="8763001" y="4774168"/>
            <a:ext cx="380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C0296D4-9D6B-4BF5-AD6B-C376E0E33BA4}" type="slidenum">
              <a:rPr lang="en-US" sz="1200" smtClean="0">
                <a:solidFill>
                  <a:srgbClr val="00B050"/>
                </a:solidFill>
              </a:rPr>
              <a:t>‹#›</a:t>
            </a:fld>
            <a:endParaRPr lang="en-US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9095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 and photo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525303" y="486799"/>
            <a:ext cx="8237698" cy="39349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1pPr>
            <a:lvl2pPr marL="742950" indent="-28575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2pPr>
            <a:lvl3pPr marL="11430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3pPr>
            <a:lvl4pPr marL="16002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4pPr>
            <a:lvl5pPr marL="20574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Remarks</a:t>
            </a:r>
            <a:r>
              <a:rPr lang="en-US" dirty="0"/>
              <a:t>: Conclude with final thoughts and acknowledgments.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486799"/>
            <a:ext cx="82664" cy="38719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72ACE1-E326-7C58-D5DB-F98787B8B6C5}"/>
              </a:ext>
            </a:extLst>
          </p:cNvPr>
          <p:cNvSpPr txBox="1"/>
          <p:nvPr userDrawn="1"/>
        </p:nvSpPr>
        <p:spPr>
          <a:xfrm>
            <a:off x="8763001" y="4774168"/>
            <a:ext cx="380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C0296D4-9D6B-4BF5-AD6B-C376E0E33BA4}" type="slidenum">
              <a:rPr lang="en-US" sz="1200" smtClean="0">
                <a:solidFill>
                  <a:srgbClr val="00B050"/>
                </a:solidFill>
              </a:rPr>
              <a:t>‹#›</a:t>
            </a:fld>
            <a:endParaRPr lang="en-US" sz="1200" dirty="0">
              <a:solidFill>
                <a:srgbClr val="00B050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2326F82-69BE-97DC-1CFD-B7BF98EFE7A4}"/>
              </a:ext>
            </a:extLst>
          </p:cNvPr>
          <p:cNvGrpSpPr/>
          <p:nvPr userDrawn="1"/>
        </p:nvGrpSpPr>
        <p:grpSpPr>
          <a:xfrm>
            <a:off x="353085" y="4661517"/>
            <a:ext cx="387197" cy="528963"/>
            <a:chOff x="635303" y="4661517"/>
            <a:chExt cx="387197" cy="52896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7A6810C1-9B62-5556-AC98-4841E9E492D7}"/>
                </a:ext>
              </a:extLst>
            </p:cNvPr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4" descr="tab-rgb.eps">
              <a:extLst>
                <a:ext uri="{FF2B5EF4-FFF2-40B4-BE49-F238E27FC236}">
                  <a16:creationId xmlns:a16="http://schemas.microsoft.com/office/drawing/2014/main" id="{2F4DD4CC-7BF1-F57B-2A55-556CD881C54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E190BCC-3852-7687-EF99-2A96706F91FF}"/>
              </a:ext>
            </a:extLst>
          </p:cNvPr>
          <p:cNvSpPr txBox="1"/>
          <p:nvPr userDrawn="1"/>
        </p:nvSpPr>
        <p:spPr>
          <a:xfrm>
            <a:off x="740282" y="4673154"/>
            <a:ext cx="36136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400" b="1" i="0" dirty="0">
                <a:solidFill>
                  <a:srgbClr val="382E25"/>
                </a:solidFill>
                <a:latin typeface="Arial Narrow"/>
                <a:cs typeface="Arial Narrow"/>
              </a:rPr>
              <a:t>LUDDY</a:t>
            </a:r>
          </a:p>
          <a:p>
            <a:r>
              <a:rPr lang="en-US" sz="1000" b="0" i="0" dirty="0">
                <a:solidFill>
                  <a:srgbClr val="382E25"/>
                </a:solidFill>
                <a:latin typeface="Arial Narrow"/>
                <a:cs typeface="Arial Narrow"/>
              </a:rPr>
              <a:t>School of Informatics, Computing, and Engineering Indianapolis</a:t>
            </a:r>
          </a:p>
        </p:txBody>
      </p:sp>
    </p:spTree>
    <p:extLst>
      <p:ext uri="{BB962C8B-B14F-4D97-AF65-F5344CB8AC3E}">
        <p14:creationId xmlns:p14="http://schemas.microsoft.com/office/powerpoint/2010/main" val="12303629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: black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3348" y="759070"/>
            <a:ext cx="8004409" cy="69906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="1" i="0" cap="none" spc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IGNORE</a:t>
            </a:r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4833956" y="284947"/>
            <a:ext cx="3700462" cy="2524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100" b="0" i="0" spc="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TITLE OR SUBTITLE</a:t>
            </a:r>
          </a:p>
        </p:txBody>
      </p:sp>
      <p:sp>
        <p:nvSpPr>
          <p:cNvPr id="23" name="Rectangle 22"/>
          <p:cNvSpPr/>
          <p:nvPr userDrawn="1"/>
        </p:nvSpPr>
        <p:spPr>
          <a:xfrm>
            <a:off x="0" y="957832"/>
            <a:ext cx="82664" cy="38719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1C3D8A-ECA6-7457-2FD2-C622BE5FA836}"/>
              </a:ext>
            </a:extLst>
          </p:cNvPr>
          <p:cNvSpPr txBox="1"/>
          <p:nvPr userDrawn="1"/>
        </p:nvSpPr>
        <p:spPr>
          <a:xfrm>
            <a:off x="8763001" y="4774168"/>
            <a:ext cx="380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C0296D4-9D6B-4BF5-AD6B-C376E0E33BA4}" type="slidenum">
              <a:rPr lang="en-US" sz="1200" smtClean="0">
                <a:solidFill>
                  <a:srgbClr val="00B050"/>
                </a:solidFill>
              </a:rPr>
              <a:t>‹#›</a:t>
            </a:fld>
            <a:endParaRPr lang="en-US" sz="1200" dirty="0">
              <a:solidFill>
                <a:srgbClr val="00B050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4F72B3F-13CD-ADA5-3556-E1D7774FB2F3}"/>
              </a:ext>
            </a:extLst>
          </p:cNvPr>
          <p:cNvGrpSpPr/>
          <p:nvPr userDrawn="1"/>
        </p:nvGrpSpPr>
        <p:grpSpPr>
          <a:xfrm>
            <a:off x="0" y="4615507"/>
            <a:ext cx="7445880" cy="528963"/>
            <a:chOff x="-30788" y="4661517"/>
            <a:chExt cx="9228667" cy="52896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1B61CB5-560E-55C2-2C2D-D0E816AB5B65}"/>
                </a:ext>
              </a:extLst>
            </p:cNvPr>
            <p:cNvSpPr/>
            <p:nvPr userDrawn="1"/>
          </p:nvSpPr>
          <p:spPr>
            <a:xfrm>
              <a:off x="-30788" y="4734807"/>
              <a:ext cx="9228667" cy="455673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4000208-4EB5-A150-4F94-B15773A9DA42}"/>
                </a:ext>
              </a:extLst>
            </p:cNvPr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 descr="tab-rgb.eps">
              <a:extLst>
                <a:ext uri="{FF2B5EF4-FFF2-40B4-BE49-F238E27FC236}">
                  <a16:creationId xmlns:a16="http://schemas.microsoft.com/office/drawing/2014/main" id="{720129FB-3E2E-980D-AB12-BDD4D4E806F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7E4D27AE-95BC-54DF-8768-0E55A5AF5046}"/>
              </a:ext>
            </a:extLst>
          </p:cNvPr>
          <p:cNvSpPr txBox="1"/>
          <p:nvPr userDrawn="1"/>
        </p:nvSpPr>
        <p:spPr>
          <a:xfrm>
            <a:off x="849815" y="4649155"/>
            <a:ext cx="36136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400" b="1" i="0" dirty="0">
                <a:solidFill>
                  <a:srgbClr val="FFFFFF"/>
                </a:solidFill>
                <a:latin typeface="Arial Narrow"/>
                <a:cs typeface="Arial Narrow"/>
              </a:rPr>
              <a:t>LUDDY</a:t>
            </a:r>
          </a:p>
          <a:p>
            <a:r>
              <a:rPr lang="en-US" sz="1000" b="0" i="0" dirty="0">
                <a:solidFill>
                  <a:srgbClr val="FFFFFF"/>
                </a:solidFill>
                <a:latin typeface="Arial Narrow"/>
                <a:cs typeface="Arial Narrow"/>
              </a:rPr>
              <a:t>School of Informatics, Computing, and Engineering Indianapolis</a:t>
            </a:r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hoto: black">
    <p:bg>
      <p:bgPr>
        <a:solidFill>
          <a:srgbClr val="25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30124" y="464386"/>
            <a:ext cx="4560579" cy="7793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000" b="1" i="0" spc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IGNORE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-15847" y="486799"/>
            <a:ext cx="82664" cy="38719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766230" y="4650228"/>
            <a:ext cx="387197" cy="528963"/>
            <a:chOff x="635303" y="4661517"/>
            <a:chExt cx="387197" cy="528963"/>
          </a:xfrm>
        </p:grpSpPr>
        <p:sp>
          <p:nvSpPr>
            <p:cNvPr id="12" name="Rectangle 11"/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FEA4EF77-46F8-2ED6-B29A-68C8C21BBE94}"/>
              </a:ext>
            </a:extLst>
          </p:cNvPr>
          <p:cNvSpPr txBox="1"/>
          <p:nvPr userDrawn="1"/>
        </p:nvSpPr>
        <p:spPr>
          <a:xfrm>
            <a:off x="8763001" y="4774168"/>
            <a:ext cx="380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C0296D4-9D6B-4BF5-AD6B-C376E0E33BA4}" type="slidenum">
              <a:rPr lang="en-US" sz="1200" smtClean="0">
                <a:solidFill>
                  <a:srgbClr val="00B050"/>
                </a:solidFill>
              </a:rPr>
              <a:t>‹#›</a:t>
            </a:fld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DF9079-51B4-4AD3-C93F-D7829D7DBDE5}"/>
              </a:ext>
            </a:extLst>
          </p:cNvPr>
          <p:cNvSpPr txBox="1"/>
          <p:nvPr userDrawn="1"/>
        </p:nvSpPr>
        <p:spPr>
          <a:xfrm>
            <a:off x="1133554" y="4648603"/>
            <a:ext cx="36136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400" b="1" i="0" dirty="0">
                <a:solidFill>
                  <a:srgbClr val="FFFFFF"/>
                </a:solidFill>
                <a:latin typeface="Arial Narrow"/>
                <a:cs typeface="Arial Narrow"/>
              </a:rPr>
              <a:t>LUDDY</a:t>
            </a:r>
          </a:p>
          <a:p>
            <a:r>
              <a:rPr lang="en-US" sz="1000" b="0" i="0" dirty="0">
                <a:solidFill>
                  <a:srgbClr val="FFFFFF"/>
                </a:solidFill>
                <a:latin typeface="Arial Narrow"/>
                <a:cs typeface="Arial Narrow"/>
              </a:rPr>
              <a:t>School of Informatics, Computing, and Engineering Indianapolis</a:t>
            </a:r>
          </a:p>
        </p:txBody>
      </p:sp>
    </p:spTree>
    <p:extLst>
      <p:ext uri="{BB962C8B-B14F-4D97-AF65-F5344CB8AC3E}">
        <p14:creationId xmlns:p14="http://schemas.microsoft.com/office/powerpoint/2010/main" val="114336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660B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506694" y="2274522"/>
            <a:ext cx="6802482" cy="65691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4000" b="1" i="0" spc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Introduction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526131" y="2028613"/>
            <a:ext cx="3700462" cy="2524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400" b="1" i="0" spc="5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NUMBER OR SUBTITLE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-14942" y="2032000"/>
            <a:ext cx="148614" cy="836706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86591D-1569-DF11-DF15-A6B63C5A5BCB}"/>
              </a:ext>
            </a:extLst>
          </p:cNvPr>
          <p:cNvSpPr txBox="1"/>
          <p:nvPr userDrawn="1"/>
        </p:nvSpPr>
        <p:spPr>
          <a:xfrm>
            <a:off x="8763001" y="4774168"/>
            <a:ext cx="380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C0296D4-9D6B-4BF5-AD6B-C376E0E33BA4}" type="slidenum">
              <a:rPr lang="en-US" sz="1200" smtClean="0">
                <a:solidFill>
                  <a:srgbClr val="00B050"/>
                </a:solidFill>
              </a:rPr>
              <a:t>‹#›</a:t>
            </a:fld>
            <a:endParaRPr lang="en-US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8540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footer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984426" y="4687827"/>
            <a:ext cx="7159574" cy="455673"/>
          </a:xfrm>
          <a:prstGeom prst="rect">
            <a:avLst/>
          </a:prstGeom>
          <a:solidFill>
            <a:srgbClr val="69030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E0FE325-B38E-0B76-62D1-C62C3B307441}"/>
              </a:ext>
            </a:extLst>
          </p:cNvPr>
          <p:cNvGrpSpPr/>
          <p:nvPr userDrawn="1"/>
        </p:nvGrpSpPr>
        <p:grpSpPr>
          <a:xfrm>
            <a:off x="2104875" y="4650498"/>
            <a:ext cx="387197" cy="528963"/>
            <a:chOff x="635303" y="4661517"/>
            <a:chExt cx="387197" cy="52896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B7219ACF-2351-4E02-BB8D-5D8020975296}"/>
                </a:ext>
              </a:extLst>
            </p:cNvPr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 descr="tab-rgb.eps">
              <a:extLst>
                <a:ext uri="{FF2B5EF4-FFF2-40B4-BE49-F238E27FC236}">
                  <a16:creationId xmlns:a16="http://schemas.microsoft.com/office/drawing/2014/main" id="{B6B820C4-2D5E-0BE2-E641-A906DDA4F95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49FD0B37-109D-4928-7365-7841A7454571}"/>
              </a:ext>
            </a:extLst>
          </p:cNvPr>
          <p:cNvSpPr txBox="1"/>
          <p:nvPr userDrawn="1"/>
        </p:nvSpPr>
        <p:spPr>
          <a:xfrm>
            <a:off x="2492072" y="4690157"/>
            <a:ext cx="36136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400" b="1" i="0" dirty="0">
                <a:solidFill>
                  <a:srgbClr val="FFFFFF"/>
                </a:solidFill>
                <a:latin typeface="Arial Narrow"/>
                <a:cs typeface="Arial Narrow"/>
              </a:rPr>
              <a:t>LUDDY</a:t>
            </a:r>
          </a:p>
          <a:p>
            <a:r>
              <a:rPr lang="en-US" sz="1000" b="0" i="0" dirty="0">
                <a:solidFill>
                  <a:srgbClr val="FFFFFF"/>
                </a:solidFill>
                <a:latin typeface="Arial Narrow"/>
                <a:cs typeface="Arial Narrow"/>
              </a:rPr>
              <a:t>School of Informatics, Computing, and Engineering Indianapolis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057B1B-4AF3-1DB4-73CF-1E14F0AFD209}"/>
              </a:ext>
            </a:extLst>
          </p:cNvPr>
          <p:cNvSpPr txBox="1"/>
          <p:nvPr userDrawn="1"/>
        </p:nvSpPr>
        <p:spPr>
          <a:xfrm>
            <a:off x="8763001" y="4774168"/>
            <a:ext cx="380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C0296D4-9D6B-4BF5-AD6B-C376E0E33BA4}" type="slidenum">
              <a:rPr lang="en-US" sz="1200" smtClean="0">
                <a:solidFill>
                  <a:srgbClr val="00B050"/>
                </a:solidFill>
              </a:rPr>
              <a:t>‹#›</a:t>
            </a:fld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8" name="Text Placeholder 19">
            <a:extLst>
              <a:ext uri="{FF2B5EF4-FFF2-40B4-BE49-F238E27FC236}">
                <a16:creationId xmlns:a16="http://schemas.microsoft.com/office/drawing/2014/main" id="{B536094E-1822-1FFA-F5AF-55A80CBF462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21786" y="1918"/>
            <a:ext cx="3700462" cy="2524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100" b="0" i="0" spc="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TITLE OR SUBTITLE</a:t>
            </a:r>
          </a:p>
        </p:txBody>
      </p:sp>
    </p:spTree>
    <p:extLst>
      <p:ext uri="{BB962C8B-B14F-4D97-AF65-F5344CB8AC3E}">
        <p14:creationId xmlns:p14="http://schemas.microsoft.com/office/powerpoint/2010/main" val="13156520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footer: black">
    <p:bg>
      <p:bgPr>
        <a:solidFill>
          <a:srgbClr val="25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2273A81-68E0-1BC0-EED5-1C43AB341829}"/>
              </a:ext>
            </a:extLst>
          </p:cNvPr>
          <p:cNvSpPr txBox="1"/>
          <p:nvPr userDrawn="1"/>
        </p:nvSpPr>
        <p:spPr>
          <a:xfrm>
            <a:off x="8763001" y="4774168"/>
            <a:ext cx="380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C0296D4-9D6B-4BF5-AD6B-C376E0E33BA4}" type="slidenum">
              <a:rPr lang="en-US" sz="1200" smtClean="0">
                <a:solidFill>
                  <a:srgbClr val="00B050"/>
                </a:solidFill>
              </a:rPr>
              <a:t>‹#›</a:t>
            </a:fld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8" name="Text Placeholder 19">
            <a:extLst>
              <a:ext uri="{FF2B5EF4-FFF2-40B4-BE49-F238E27FC236}">
                <a16:creationId xmlns:a16="http://schemas.microsoft.com/office/drawing/2014/main" id="{D8B14D67-0117-0376-CE7B-99B35E42D6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21786" y="1918"/>
            <a:ext cx="3700462" cy="2524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100" b="0" i="0" spc="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TITLE OR SUBTITLE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4B7D51B-B11E-70F1-6A63-FBDFB86AA5BC}"/>
              </a:ext>
            </a:extLst>
          </p:cNvPr>
          <p:cNvGrpSpPr/>
          <p:nvPr userDrawn="1"/>
        </p:nvGrpSpPr>
        <p:grpSpPr>
          <a:xfrm>
            <a:off x="343003" y="4637299"/>
            <a:ext cx="387197" cy="528963"/>
            <a:chOff x="635303" y="4661517"/>
            <a:chExt cx="387197" cy="528963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84B0748-CBA8-515B-08D7-EE246A05F030}"/>
                </a:ext>
              </a:extLst>
            </p:cNvPr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 descr="tab-rgb.eps">
              <a:extLst>
                <a:ext uri="{FF2B5EF4-FFF2-40B4-BE49-F238E27FC236}">
                  <a16:creationId xmlns:a16="http://schemas.microsoft.com/office/drawing/2014/main" id="{20A68DBA-6FA0-973A-D741-6BCD8065B41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4E65C643-49AF-DB18-9659-3AA58E645101}"/>
              </a:ext>
            </a:extLst>
          </p:cNvPr>
          <p:cNvSpPr txBox="1"/>
          <p:nvPr userDrawn="1"/>
        </p:nvSpPr>
        <p:spPr>
          <a:xfrm>
            <a:off x="697542" y="4659892"/>
            <a:ext cx="36136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400" b="1" i="0" dirty="0">
                <a:solidFill>
                  <a:srgbClr val="FFFFFF"/>
                </a:solidFill>
                <a:latin typeface="Arial Narrow"/>
                <a:cs typeface="Arial Narrow"/>
              </a:rPr>
              <a:t>LUDDY</a:t>
            </a:r>
          </a:p>
          <a:p>
            <a:r>
              <a:rPr lang="en-US" sz="1000" b="0" i="0" dirty="0">
                <a:solidFill>
                  <a:srgbClr val="FFFFFF"/>
                </a:solidFill>
                <a:latin typeface="Arial Narrow"/>
                <a:cs typeface="Arial Narrow"/>
              </a:rPr>
              <a:t>School of Informatics, Computing, and Engineering Indianapolis</a:t>
            </a:r>
          </a:p>
        </p:txBody>
      </p:sp>
    </p:spTree>
    <p:extLst>
      <p:ext uri="{BB962C8B-B14F-4D97-AF65-F5344CB8AC3E}">
        <p14:creationId xmlns:p14="http://schemas.microsoft.com/office/powerpoint/2010/main" val="727036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A9C43991-0C9B-F790-FCF9-3CD48F028D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5303" y="464386"/>
            <a:ext cx="4560579" cy="7793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000" b="1" i="0" spc="0">
                <a:solidFill>
                  <a:srgbClr val="40404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Introduction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3E1B1E83-AD22-6E7E-891E-118C9C5B100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25303" y="1629405"/>
            <a:ext cx="4560579" cy="2792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1pPr>
            <a:lvl2pPr marL="742950" indent="-28575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2pPr>
            <a:lvl3pPr marL="11430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3pPr>
            <a:lvl4pPr marL="16002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4pPr>
            <a:lvl5pPr marL="20574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Project Overview</a:t>
            </a:r>
            <a:r>
              <a:rPr lang="en-US" dirty="0"/>
              <a:t>: Briefly describe the purpose and scope of the project.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Problem Statement</a:t>
            </a:r>
            <a:r>
              <a:rPr lang="en-US" dirty="0"/>
              <a:t>: Clearly state what the project aims to achieve or address.</a:t>
            </a:r>
          </a:p>
          <a:p>
            <a:pPr lvl="0"/>
            <a:endParaRPr lang="en-US" dirty="0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472439F8-3E2B-AC4F-76F1-07CD6685FED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573058" y="0"/>
            <a:ext cx="3570941" cy="51435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D99E47-ECB2-B729-7DA6-81DD0137A118}"/>
              </a:ext>
            </a:extLst>
          </p:cNvPr>
          <p:cNvSpPr/>
          <p:nvPr userDrawn="1"/>
        </p:nvSpPr>
        <p:spPr>
          <a:xfrm>
            <a:off x="0" y="486799"/>
            <a:ext cx="82664" cy="38719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370865D-94A1-47F0-2E2A-A9D20E10342E}"/>
              </a:ext>
            </a:extLst>
          </p:cNvPr>
          <p:cNvGrpSpPr/>
          <p:nvPr userDrawn="1"/>
        </p:nvGrpSpPr>
        <p:grpSpPr>
          <a:xfrm>
            <a:off x="353085" y="4661517"/>
            <a:ext cx="387197" cy="528963"/>
            <a:chOff x="635303" y="4661517"/>
            <a:chExt cx="387197" cy="52896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7CA22B6-A0A4-47A1-1B72-4C2ABB982F34}"/>
                </a:ext>
              </a:extLst>
            </p:cNvPr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 descr="tab-rgb.eps">
              <a:extLst>
                <a:ext uri="{FF2B5EF4-FFF2-40B4-BE49-F238E27FC236}">
                  <a16:creationId xmlns:a16="http://schemas.microsoft.com/office/drawing/2014/main" id="{0BC08A85-CC73-049E-13E2-C791DC6C277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46F2DB6-F849-63BD-C8C4-B904561822CB}"/>
              </a:ext>
            </a:extLst>
          </p:cNvPr>
          <p:cNvSpPr txBox="1"/>
          <p:nvPr userDrawn="1"/>
        </p:nvSpPr>
        <p:spPr>
          <a:xfrm>
            <a:off x="8763001" y="4774168"/>
            <a:ext cx="380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C0296D4-9D6B-4BF5-AD6B-C376E0E33BA4}" type="slidenum">
              <a:rPr lang="en-US" sz="1200" smtClean="0">
                <a:solidFill>
                  <a:srgbClr val="00B050"/>
                </a:solidFill>
              </a:rPr>
              <a:t>‹#›</a:t>
            </a:fld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4EDD1C-8EE2-5898-A69E-647523249B5D}"/>
              </a:ext>
            </a:extLst>
          </p:cNvPr>
          <p:cNvSpPr txBox="1"/>
          <p:nvPr userDrawn="1"/>
        </p:nvSpPr>
        <p:spPr>
          <a:xfrm>
            <a:off x="740282" y="4673154"/>
            <a:ext cx="36136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400" b="1" i="0" dirty="0">
                <a:solidFill>
                  <a:srgbClr val="382E25"/>
                </a:solidFill>
                <a:latin typeface="Arial Narrow"/>
                <a:cs typeface="Arial Narrow"/>
              </a:rPr>
              <a:t>LUDDY</a:t>
            </a:r>
          </a:p>
          <a:p>
            <a:r>
              <a:rPr lang="en-US" sz="1000" b="0" i="0" dirty="0">
                <a:solidFill>
                  <a:srgbClr val="382E25"/>
                </a:solidFill>
                <a:latin typeface="Arial Narrow"/>
                <a:cs typeface="Arial Narrow"/>
              </a:rPr>
              <a:t>School of Informatics, Computing, and Engineering Indianapolis</a:t>
            </a:r>
          </a:p>
        </p:txBody>
      </p:sp>
    </p:spTree>
    <p:extLst>
      <p:ext uri="{BB962C8B-B14F-4D97-AF65-F5344CB8AC3E}">
        <p14:creationId xmlns:p14="http://schemas.microsoft.com/office/powerpoint/2010/main" val="3357605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bg>
      <p:bgPr>
        <a:solidFill>
          <a:srgbClr val="660B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506694" y="2274522"/>
            <a:ext cx="6802482" cy="65691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4000" b="1" i="0" spc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Dataset details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526131" y="2028613"/>
            <a:ext cx="3700462" cy="2524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400" b="1" i="0" spc="5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NUMBER OR SUBTITLE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-14942" y="2032000"/>
            <a:ext cx="148614" cy="836706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86591D-1569-DF11-DF15-A6B63C5A5BCB}"/>
              </a:ext>
            </a:extLst>
          </p:cNvPr>
          <p:cNvSpPr txBox="1"/>
          <p:nvPr userDrawn="1"/>
        </p:nvSpPr>
        <p:spPr>
          <a:xfrm>
            <a:off x="8763001" y="4774168"/>
            <a:ext cx="380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C0296D4-9D6B-4BF5-AD6B-C376E0E33BA4}" type="slidenum">
              <a:rPr lang="en-US" sz="1200" smtClean="0">
                <a:solidFill>
                  <a:srgbClr val="00B050"/>
                </a:solidFill>
              </a:rPr>
              <a:t>‹#›</a:t>
            </a:fld>
            <a:endParaRPr lang="en-US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381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and photo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25303" y="464386"/>
            <a:ext cx="8445276" cy="7793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000" b="1" i="0" spc="0">
                <a:solidFill>
                  <a:srgbClr val="40404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Dataset details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525303" y="1629405"/>
            <a:ext cx="8445276" cy="2792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1pPr>
            <a:lvl2pPr marL="742950" indent="-28575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2pPr>
            <a:lvl3pPr marL="11430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3pPr>
            <a:lvl4pPr marL="16002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4pPr>
            <a:lvl5pPr marL="20574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b="1" dirty="0"/>
              <a:t>Data Sources</a:t>
            </a:r>
            <a:r>
              <a:rPr lang="en-US" dirty="0"/>
              <a:t>: Specify the data sources, link and characteristics.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486799"/>
            <a:ext cx="82664" cy="38719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72ACE1-E326-7C58-D5DB-F98787B8B6C5}"/>
              </a:ext>
            </a:extLst>
          </p:cNvPr>
          <p:cNvSpPr txBox="1"/>
          <p:nvPr userDrawn="1"/>
        </p:nvSpPr>
        <p:spPr>
          <a:xfrm>
            <a:off x="8763001" y="4774168"/>
            <a:ext cx="380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C0296D4-9D6B-4BF5-AD6B-C376E0E33BA4}" type="slidenum">
              <a:rPr lang="en-US" sz="1200" smtClean="0">
                <a:solidFill>
                  <a:srgbClr val="00B050"/>
                </a:solidFill>
              </a:rPr>
              <a:t>‹#›</a:t>
            </a:fld>
            <a:endParaRPr lang="en-US" sz="1200" dirty="0">
              <a:solidFill>
                <a:srgbClr val="00B050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2326F82-69BE-97DC-1CFD-B7BF98EFE7A4}"/>
              </a:ext>
            </a:extLst>
          </p:cNvPr>
          <p:cNvGrpSpPr/>
          <p:nvPr userDrawn="1"/>
        </p:nvGrpSpPr>
        <p:grpSpPr>
          <a:xfrm>
            <a:off x="353085" y="4661517"/>
            <a:ext cx="387197" cy="528963"/>
            <a:chOff x="635303" y="4661517"/>
            <a:chExt cx="387197" cy="52896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7A6810C1-9B62-5556-AC98-4841E9E492D7}"/>
                </a:ext>
              </a:extLst>
            </p:cNvPr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4" descr="tab-rgb.eps">
              <a:extLst>
                <a:ext uri="{FF2B5EF4-FFF2-40B4-BE49-F238E27FC236}">
                  <a16:creationId xmlns:a16="http://schemas.microsoft.com/office/drawing/2014/main" id="{2F4DD4CC-7BF1-F57B-2A55-556CD881C54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E190BCC-3852-7687-EF99-2A96706F91FF}"/>
              </a:ext>
            </a:extLst>
          </p:cNvPr>
          <p:cNvSpPr txBox="1"/>
          <p:nvPr userDrawn="1"/>
        </p:nvSpPr>
        <p:spPr>
          <a:xfrm>
            <a:off x="740282" y="4673154"/>
            <a:ext cx="36136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400" b="1" i="0" dirty="0">
                <a:solidFill>
                  <a:srgbClr val="382E25"/>
                </a:solidFill>
                <a:latin typeface="Arial Narrow"/>
                <a:cs typeface="Arial Narrow"/>
              </a:rPr>
              <a:t>LUDDY</a:t>
            </a:r>
          </a:p>
          <a:p>
            <a:r>
              <a:rPr lang="en-US" sz="1000" b="0" i="0" dirty="0">
                <a:solidFill>
                  <a:srgbClr val="382E25"/>
                </a:solidFill>
                <a:latin typeface="Arial Narrow"/>
                <a:cs typeface="Arial Narrow"/>
              </a:rPr>
              <a:t>School of Informatics, Computing, and Engineering Indianapolis</a:t>
            </a:r>
          </a:p>
        </p:txBody>
      </p:sp>
    </p:spTree>
    <p:extLst>
      <p:ext uri="{BB962C8B-B14F-4D97-AF65-F5344CB8AC3E}">
        <p14:creationId xmlns:p14="http://schemas.microsoft.com/office/powerpoint/2010/main" val="136735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solidFill>
          <a:srgbClr val="660B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506694" y="2274522"/>
            <a:ext cx="8637306" cy="65691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4000" b="1" i="0" spc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Stakeholders and Key Participants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526131" y="2028613"/>
            <a:ext cx="3700462" cy="2524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400" b="1" i="0" spc="5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NUMBER OR SUBTITLE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-14942" y="2032000"/>
            <a:ext cx="148614" cy="836706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86591D-1569-DF11-DF15-A6B63C5A5BCB}"/>
              </a:ext>
            </a:extLst>
          </p:cNvPr>
          <p:cNvSpPr txBox="1"/>
          <p:nvPr userDrawn="1"/>
        </p:nvSpPr>
        <p:spPr>
          <a:xfrm>
            <a:off x="8763001" y="4774168"/>
            <a:ext cx="380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C0296D4-9D6B-4BF5-AD6B-C376E0E33BA4}" type="slidenum">
              <a:rPr lang="en-US" sz="1200" smtClean="0">
                <a:solidFill>
                  <a:srgbClr val="00B050"/>
                </a:solidFill>
              </a:rPr>
              <a:t>‹#›</a:t>
            </a:fld>
            <a:endParaRPr lang="en-US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784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37404" y="229424"/>
            <a:ext cx="8004391" cy="69906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="1" i="0" cap="none" spc="0">
                <a:solidFill>
                  <a:srgbClr val="40404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Stakeholders and Key Participants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3556000" y="354105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" hasCustomPrompt="1"/>
          </p:nvPr>
        </p:nvSpPr>
        <p:spPr>
          <a:xfrm>
            <a:off x="626401" y="1099758"/>
            <a:ext cx="8015594" cy="2810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  <a:tabLst/>
              <a:defRPr sz="1800">
                <a:solidFill>
                  <a:srgbClr val="404041"/>
                </a:solidFill>
                <a:latin typeface="Arial"/>
                <a:cs typeface="Arial"/>
              </a:defRPr>
            </a:lvl1pPr>
            <a:lvl2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2pPr>
            <a:lvl3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3pPr>
            <a:lvl4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b="1" dirty="0"/>
              <a:t>Stakeholders</a:t>
            </a:r>
            <a:r>
              <a:rPr lang="en-US" dirty="0"/>
              <a:t>: List involved stakeholders and their roles.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47C408-D420-80A0-5D66-1282A77C1E16}"/>
              </a:ext>
            </a:extLst>
          </p:cNvPr>
          <p:cNvSpPr txBox="1"/>
          <p:nvPr userDrawn="1"/>
        </p:nvSpPr>
        <p:spPr>
          <a:xfrm>
            <a:off x="8763001" y="4774168"/>
            <a:ext cx="380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C0296D4-9D6B-4BF5-AD6B-C376E0E33BA4}" type="slidenum">
              <a:rPr lang="en-US" sz="1200" smtClean="0">
                <a:solidFill>
                  <a:srgbClr val="00B050"/>
                </a:solidFill>
              </a:rPr>
              <a:t>‹#›</a:t>
            </a:fld>
            <a:endParaRPr lang="en-US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060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rgbClr val="660B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133672" y="2283933"/>
            <a:ext cx="9254359" cy="65691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3600" b="1" i="0" spc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Deliverables and Expected Outcomes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526131" y="2028613"/>
            <a:ext cx="3700462" cy="2524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400" b="1" i="0" spc="5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NUMBER OR SUBTITLE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-14942" y="2032000"/>
            <a:ext cx="148614" cy="836706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86591D-1569-DF11-DF15-A6B63C5A5BCB}"/>
              </a:ext>
            </a:extLst>
          </p:cNvPr>
          <p:cNvSpPr txBox="1"/>
          <p:nvPr userDrawn="1"/>
        </p:nvSpPr>
        <p:spPr>
          <a:xfrm>
            <a:off x="8763001" y="4774168"/>
            <a:ext cx="380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C0296D4-9D6B-4BF5-AD6B-C376E0E33BA4}" type="slidenum">
              <a:rPr lang="en-US" sz="1200" smtClean="0">
                <a:solidFill>
                  <a:srgbClr val="00B050"/>
                </a:solidFill>
              </a:rPr>
              <a:t>‹#›</a:t>
            </a:fld>
            <a:endParaRPr lang="en-US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015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hoto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25303" y="464386"/>
            <a:ext cx="4560579" cy="7793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000" b="1" i="0" spc="0">
                <a:solidFill>
                  <a:srgbClr val="40404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Deliverables and Expected Outcomes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525303" y="1629405"/>
            <a:ext cx="4560579" cy="2792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1pPr>
            <a:lvl2pPr marL="742950" indent="-28575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2pPr>
            <a:lvl3pPr marL="11430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3pPr>
            <a:lvl4pPr marL="16002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4pPr>
            <a:lvl5pPr marL="20574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Deliverables</a:t>
            </a:r>
            <a:r>
              <a:rPr lang="en-US" dirty="0"/>
              <a:t>: Outline expected project deliverables.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Outcomes</a:t>
            </a:r>
            <a:r>
              <a:rPr lang="en-US" dirty="0"/>
              <a:t>: Describe anticipated results. Add screenshots of the charts and dashboards if the projects involves visualizations.</a:t>
            </a:r>
          </a:p>
          <a:p>
            <a:pPr lvl="0"/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5573058" y="0"/>
            <a:ext cx="3570941" cy="51435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486799"/>
            <a:ext cx="82664" cy="38719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72ACE1-E326-7C58-D5DB-F98787B8B6C5}"/>
              </a:ext>
            </a:extLst>
          </p:cNvPr>
          <p:cNvSpPr txBox="1"/>
          <p:nvPr userDrawn="1"/>
        </p:nvSpPr>
        <p:spPr>
          <a:xfrm>
            <a:off x="8763001" y="4774168"/>
            <a:ext cx="380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C0296D4-9D6B-4BF5-AD6B-C376E0E33BA4}" type="slidenum">
              <a:rPr lang="en-US" sz="1200" smtClean="0">
                <a:solidFill>
                  <a:srgbClr val="00B050"/>
                </a:solidFill>
              </a:rPr>
              <a:t>‹#›</a:t>
            </a:fld>
            <a:endParaRPr lang="en-US" sz="1200" dirty="0">
              <a:solidFill>
                <a:srgbClr val="00B050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2326F82-69BE-97DC-1CFD-B7BF98EFE7A4}"/>
              </a:ext>
            </a:extLst>
          </p:cNvPr>
          <p:cNvGrpSpPr/>
          <p:nvPr userDrawn="1"/>
        </p:nvGrpSpPr>
        <p:grpSpPr>
          <a:xfrm>
            <a:off x="353085" y="4661517"/>
            <a:ext cx="387197" cy="528963"/>
            <a:chOff x="635303" y="4661517"/>
            <a:chExt cx="387197" cy="52896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7A6810C1-9B62-5556-AC98-4841E9E492D7}"/>
                </a:ext>
              </a:extLst>
            </p:cNvPr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4" descr="tab-rgb.eps">
              <a:extLst>
                <a:ext uri="{FF2B5EF4-FFF2-40B4-BE49-F238E27FC236}">
                  <a16:creationId xmlns:a16="http://schemas.microsoft.com/office/drawing/2014/main" id="{2F4DD4CC-7BF1-F57B-2A55-556CD881C54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E190BCC-3852-7687-EF99-2A96706F91FF}"/>
              </a:ext>
            </a:extLst>
          </p:cNvPr>
          <p:cNvSpPr txBox="1"/>
          <p:nvPr userDrawn="1"/>
        </p:nvSpPr>
        <p:spPr>
          <a:xfrm>
            <a:off x="740282" y="4496030"/>
            <a:ext cx="36136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400" b="1" i="0" dirty="0">
                <a:solidFill>
                  <a:srgbClr val="382E25"/>
                </a:solidFill>
                <a:latin typeface="Arial Narrow"/>
                <a:cs typeface="Arial Narrow"/>
              </a:rPr>
              <a:t>LUDDY</a:t>
            </a:r>
          </a:p>
          <a:p>
            <a:r>
              <a:rPr lang="en-US" sz="1000" b="0" i="0" dirty="0">
                <a:solidFill>
                  <a:srgbClr val="382E25"/>
                </a:solidFill>
                <a:latin typeface="Arial Narrow"/>
                <a:cs typeface="Arial Narrow"/>
              </a:rPr>
              <a:t>School of Informatics, Computing, and Engineering Indianapolis</a:t>
            </a:r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69" r:id="rId1"/>
    <p:sldLayoutId id="2147493467" r:id="rId2"/>
    <p:sldLayoutId id="2147493478" r:id="rId3"/>
    <p:sldLayoutId id="2147493481" r:id="rId4"/>
    <p:sldLayoutId id="2147493482" r:id="rId5"/>
    <p:sldLayoutId id="2147493479" r:id="rId6"/>
    <p:sldLayoutId id="2147493472" r:id="rId7"/>
    <p:sldLayoutId id="2147493480" r:id="rId8"/>
    <p:sldLayoutId id="2147493457" r:id="rId9"/>
    <p:sldLayoutId id="2147493484" r:id="rId10"/>
    <p:sldLayoutId id="2147493483" r:id="rId11"/>
    <p:sldLayoutId id="2147493485" r:id="rId12"/>
    <p:sldLayoutId id="2147493486" r:id="rId13"/>
    <p:sldLayoutId id="2147493487" r:id="rId14"/>
    <p:sldLayoutId id="2147493488" r:id="rId15"/>
    <p:sldLayoutId id="2147493489" r:id="rId16"/>
    <p:sldLayoutId id="2147493490" r:id="rId17"/>
    <p:sldLayoutId id="2147493456" r:id="rId18"/>
    <p:sldLayoutId id="2147493474" r:id="rId19"/>
    <p:sldLayoutId id="2147493475" r:id="rId20"/>
    <p:sldLayoutId id="2147493476" r:id="rId2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b="1" i="0" kern="100" spc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1">
            <a:lumMod val="50000"/>
            <a:lumOff val="50000"/>
          </a:schemeClr>
        </a:buClr>
        <a:buSzPct val="100000"/>
        <a:buFont typeface="Wingdings" charset="2"/>
        <a:buChar char="§"/>
        <a:defRPr sz="1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»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E2325FF-F882-1C6C-FFBB-4B1082A18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4B070B3-A4B4-B111-CA71-743F2AAADA7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30694" y="2443859"/>
            <a:ext cx="7734222" cy="252412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50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684053-BA00-8213-4005-B7A65AC57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 Up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16939BE-3746-99EC-1404-AC36924D1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Introduction</a:t>
            </a:r>
          </a:p>
          <a:p>
            <a:r>
              <a:rPr lang="en-US" dirty="0"/>
              <a:t>Deliverables</a:t>
            </a:r>
          </a:p>
          <a:p>
            <a:r>
              <a:rPr lang="en-US" dirty="0"/>
              <a:t>Workflow</a:t>
            </a:r>
          </a:p>
          <a:p>
            <a:r>
              <a:rPr lang="en-US" dirty="0"/>
              <a:t>Technology Used</a:t>
            </a:r>
          </a:p>
          <a:p>
            <a:r>
              <a:rPr lang="en-US" dirty="0"/>
              <a:t>Outcome</a:t>
            </a:r>
          </a:p>
          <a:p>
            <a:r>
              <a:rPr lang="en-US" dirty="0"/>
              <a:t>References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67ECE06-824F-3031-F6B3-15C35FCC04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378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SECTION 2</a:t>
            </a:r>
          </a:p>
        </p:txBody>
      </p:sp>
    </p:spTree>
    <p:extLst>
      <p:ext uri="{BB962C8B-B14F-4D97-AF65-F5344CB8AC3E}">
        <p14:creationId xmlns:p14="http://schemas.microsoft.com/office/powerpoint/2010/main" val="4153811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CC208-7CD2-3B21-F199-CED184738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F89E7-59AD-CD33-5CF3-AEF94BC8B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8089BB9-194B-9B0A-118A-F452693A8C4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30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add engaging headline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0123" y="589498"/>
            <a:ext cx="4560579" cy="280149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Keep your message </a:t>
            </a:r>
            <a:r>
              <a:rPr lang="en-US" b="1" dirty="0"/>
              <a:t>short</a:t>
            </a:r>
            <a:r>
              <a:rPr lang="en-US" dirty="0"/>
              <a:t> and </a:t>
            </a:r>
            <a:r>
              <a:rPr lang="en-US" b="1" dirty="0"/>
              <a:t>concise</a:t>
            </a:r>
            <a:r>
              <a:rPr lang="en-US" dirty="0"/>
              <a:t>. No one wants to read a PowerPoint that rivals </a:t>
            </a:r>
            <a:r>
              <a:rPr lang="en-US" b="1" i="1" dirty="0"/>
              <a:t>“War and Peace”</a:t>
            </a:r>
            <a:r>
              <a:rPr lang="en-US" dirty="0"/>
              <a:t>.</a:t>
            </a:r>
          </a:p>
          <a:p>
            <a:r>
              <a:rPr lang="en-US" dirty="0"/>
              <a:t>Use color, size, and weight to add emphasis.</a:t>
            </a:r>
          </a:p>
          <a:p>
            <a:r>
              <a:rPr lang="en-US" dirty="0"/>
              <a:t>Add images that support your content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4294967295"/>
          </p:nvPr>
        </p:nvSpPr>
        <p:spPr>
          <a:xfrm>
            <a:off x="5573059" y="212834"/>
            <a:ext cx="3570941" cy="51435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539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CB54D-D211-457D-1360-2B9F05DDE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09" y="356417"/>
            <a:ext cx="4560579" cy="2792362"/>
          </a:xfrm>
        </p:spPr>
        <p:txBody>
          <a:bodyPr/>
          <a:lstStyle/>
          <a:p>
            <a:r>
              <a:rPr lang="en-US" dirty="0"/>
              <a:t>Make your concise point here. </a:t>
            </a:r>
          </a:p>
          <a:p>
            <a:r>
              <a:rPr lang="en-US" dirty="0"/>
              <a:t>Slides with multiple paragraphs of text have shown to significantly decrease the attention of the audience.</a:t>
            </a:r>
          </a:p>
          <a:p>
            <a:r>
              <a:rPr lang="en-US" dirty="0"/>
              <a:t>Let your slides breathe — it lets the audience listen to you.</a:t>
            </a:r>
          </a:p>
          <a:p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ECACEDE-CA79-DE25-0C23-42A2734BB37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4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9019" y="408706"/>
            <a:ext cx="25401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A6A6A6"/>
                </a:solidFill>
                <a:latin typeface="Arial"/>
                <a:cs typeface="Arial"/>
              </a:rPr>
              <a:t>USE BLANK SPREADS FOR GRAPHICS OR PHOTOS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341927772"/>
              </p:ext>
            </p:extLst>
          </p:nvPr>
        </p:nvGraphicFramePr>
        <p:xfrm>
          <a:off x="2729879" y="341761"/>
          <a:ext cx="5825944" cy="38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7817837"/>
      </p:ext>
    </p:extLst>
  </p:cSld>
  <p:clrMapOvr>
    <a:masterClrMapping/>
  </p:clrMapOvr>
</p:sld>
</file>

<file path=ppt/theme/theme1.xml><?xml version="1.0" encoding="utf-8"?>
<a:theme xmlns:a="http://schemas.openxmlformats.org/drawingml/2006/main" name="SLA-PPT-TEMPLATE16x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UPUIndianapolis-template" id="{ED31F2C2-A45D-9141-BAAD-15BF8C803100}" vid="{2DA336F4-0712-EE4F-BCDF-C77DC4CC17D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988B502F3C6A47AE026D95C136CFAC" ma:contentTypeVersion="11" ma:contentTypeDescription="Create a new document." ma:contentTypeScope="" ma:versionID="1743b360d5527c327149825f2f6389b4">
  <xsd:schema xmlns:xsd="http://www.w3.org/2001/XMLSchema" xmlns:xs="http://www.w3.org/2001/XMLSchema" xmlns:p="http://schemas.microsoft.com/office/2006/metadata/properties" xmlns:ns2="27740b53-cc3d-455b-a265-fb7fc742d263" xmlns:ns3="5bed996f-e608-4b4e-9482-2fd3434fddb0" targetNamespace="http://schemas.microsoft.com/office/2006/metadata/properties" ma:root="true" ma:fieldsID="93adf80e5827c39b433487e015aa50f6" ns2:_="" ns3:_="">
    <xsd:import namespace="27740b53-cc3d-455b-a265-fb7fc742d263"/>
    <xsd:import namespace="5bed996f-e608-4b4e-9482-2fd3434fdd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740b53-cc3d-455b-a265-fb7fc742d2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ed996f-e608-4b4e-9482-2fd3434fddb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27740b53-cc3d-455b-a265-fb7fc742d263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5bed996f-e608-4b4e-9482-2fd3434fddb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B5910C-FB1A-44D2-A6C4-A65AE8C220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740b53-cc3d-455b-a265-fb7fc742d263"/>
    <ds:schemaRef ds:uri="5bed996f-e608-4b4e-9482-2fd3434fdd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SLA-PPT-TEMPLATE16X9 UPDATE</Template>
  <TotalTime>2648</TotalTime>
  <Words>101</Words>
  <Application>Microsoft Macintosh PowerPoint</Application>
  <PresentationFormat>On-screen Show (16:9)</PresentationFormat>
  <Paragraphs>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Narrow</vt:lpstr>
      <vt:lpstr>Calibri</vt:lpstr>
      <vt:lpstr>Wingdings</vt:lpstr>
      <vt:lpstr>SLA-PPT-TEMPLATE16x9</vt:lpstr>
      <vt:lpstr>PowerPoint Presentation</vt:lpstr>
      <vt:lpstr>Line Up</vt:lpstr>
      <vt:lpstr>Section Heading</vt:lpstr>
      <vt:lpstr>PowerPoint Presentation</vt:lpstr>
      <vt:lpstr>Click to add engaging headline text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Unnecessarily extra long title of presentation</dc:title>
  <dc:creator>Minton, Sherry</dc:creator>
  <cp:lastModifiedBy>Pericherla, Supraja</cp:lastModifiedBy>
  <cp:revision>51</cp:revision>
  <cp:lastPrinted>2014-06-24T16:10:50Z</cp:lastPrinted>
  <dcterms:created xsi:type="dcterms:W3CDTF">2018-10-05T15:02:46Z</dcterms:created>
  <dcterms:modified xsi:type="dcterms:W3CDTF">2024-11-12T03:11:33Z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0x0101005D988B502F3C6A47AE026D95C136CFAC</vt:lpwstr>
  </property>
</Properties>
</file>